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59"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19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40DA31D-4FBD-4510-B530-03886D4D17C6}" type="datetimeFigureOut">
              <a:rPr lang="en-US" smtClean="0"/>
              <a:pPr/>
              <a:t>12/7/2014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B688D-EDCE-4AF8-8579-A41985BCFC8C}" type="slidenum">
              <a:rPr lang="en-US" smtClean="0"/>
              <a:pPr/>
              <a:t>‹#›</a:t>
            </a:fld>
            <a:endParaRPr lang="en-US"/>
          </a:p>
        </p:txBody>
      </p:sp>
    </p:spTree>
    <p:extLst>
      <p:ext uri="{BB962C8B-B14F-4D97-AF65-F5344CB8AC3E}">
        <p14:creationId xmlns:p14="http://schemas.microsoft.com/office/powerpoint/2010/main" val="953632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0DA31D-4FBD-4510-B530-03886D4D17C6}" type="datetimeFigureOut">
              <a:rPr lang="en-US" smtClean="0"/>
              <a:pPr/>
              <a:t>12/7/2014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B688D-EDCE-4AF8-8579-A41985BCFC8C}" type="slidenum">
              <a:rPr lang="en-US" smtClean="0"/>
              <a:pPr/>
              <a:t>‹#›</a:t>
            </a:fld>
            <a:endParaRPr lang="en-US"/>
          </a:p>
        </p:txBody>
      </p:sp>
    </p:spTree>
    <p:extLst>
      <p:ext uri="{BB962C8B-B14F-4D97-AF65-F5344CB8AC3E}">
        <p14:creationId xmlns:p14="http://schemas.microsoft.com/office/powerpoint/2010/main" val="18235695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0DA31D-4FBD-4510-B530-03886D4D17C6}" type="datetimeFigureOut">
              <a:rPr lang="en-US" smtClean="0"/>
              <a:pPr/>
              <a:t>12/7/2014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B688D-EDCE-4AF8-8579-A41985BCFC8C}" type="slidenum">
              <a:rPr lang="en-US" smtClean="0"/>
              <a:pPr/>
              <a:t>‹#›</a:t>
            </a:fld>
            <a:endParaRPr lang="en-US"/>
          </a:p>
        </p:txBody>
      </p:sp>
    </p:spTree>
    <p:extLst>
      <p:ext uri="{BB962C8B-B14F-4D97-AF65-F5344CB8AC3E}">
        <p14:creationId xmlns:p14="http://schemas.microsoft.com/office/powerpoint/2010/main" val="1644731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0DA31D-4FBD-4510-B530-03886D4D17C6}" type="datetimeFigureOut">
              <a:rPr lang="en-US" smtClean="0"/>
              <a:pPr/>
              <a:t>12/7/2014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B688D-EDCE-4AF8-8579-A41985BCFC8C}" type="slidenum">
              <a:rPr lang="en-US" smtClean="0"/>
              <a:pPr/>
              <a:t>‹#›</a:t>
            </a:fld>
            <a:endParaRPr lang="en-US"/>
          </a:p>
        </p:txBody>
      </p:sp>
    </p:spTree>
    <p:extLst>
      <p:ext uri="{BB962C8B-B14F-4D97-AF65-F5344CB8AC3E}">
        <p14:creationId xmlns:p14="http://schemas.microsoft.com/office/powerpoint/2010/main" val="1180876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0DA31D-4FBD-4510-B530-03886D4D17C6}" type="datetimeFigureOut">
              <a:rPr lang="en-US" smtClean="0"/>
              <a:pPr/>
              <a:t>12/7/2014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B688D-EDCE-4AF8-8579-A41985BCFC8C}" type="slidenum">
              <a:rPr lang="en-US" smtClean="0"/>
              <a:pPr/>
              <a:t>‹#›</a:t>
            </a:fld>
            <a:endParaRPr lang="en-US"/>
          </a:p>
        </p:txBody>
      </p:sp>
    </p:spTree>
    <p:extLst>
      <p:ext uri="{BB962C8B-B14F-4D97-AF65-F5344CB8AC3E}">
        <p14:creationId xmlns:p14="http://schemas.microsoft.com/office/powerpoint/2010/main" val="1415609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40DA31D-4FBD-4510-B530-03886D4D17C6}" type="datetimeFigureOut">
              <a:rPr lang="en-US" smtClean="0"/>
              <a:pPr/>
              <a:t>12/7/2014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CB688D-EDCE-4AF8-8579-A41985BCFC8C}" type="slidenum">
              <a:rPr lang="en-US" smtClean="0"/>
              <a:pPr/>
              <a:t>‹#›</a:t>
            </a:fld>
            <a:endParaRPr lang="en-US"/>
          </a:p>
        </p:txBody>
      </p:sp>
    </p:spTree>
    <p:extLst>
      <p:ext uri="{BB962C8B-B14F-4D97-AF65-F5344CB8AC3E}">
        <p14:creationId xmlns:p14="http://schemas.microsoft.com/office/powerpoint/2010/main" val="4017946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40DA31D-4FBD-4510-B530-03886D4D17C6}" type="datetimeFigureOut">
              <a:rPr lang="en-US" smtClean="0"/>
              <a:pPr/>
              <a:t>12/7/2014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CB688D-EDCE-4AF8-8579-A41985BCFC8C}" type="slidenum">
              <a:rPr lang="en-US" smtClean="0"/>
              <a:pPr/>
              <a:t>‹#›</a:t>
            </a:fld>
            <a:endParaRPr lang="en-US"/>
          </a:p>
        </p:txBody>
      </p:sp>
    </p:spTree>
    <p:extLst>
      <p:ext uri="{BB962C8B-B14F-4D97-AF65-F5344CB8AC3E}">
        <p14:creationId xmlns:p14="http://schemas.microsoft.com/office/powerpoint/2010/main" val="37738300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40DA31D-4FBD-4510-B530-03886D4D17C6}" type="datetimeFigureOut">
              <a:rPr lang="en-US" smtClean="0"/>
              <a:pPr/>
              <a:t>12/7/2014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CB688D-EDCE-4AF8-8579-A41985BCFC8C}" type="slidenum">
              <a:rPr lang="en-US" smtClean="0"/>
              <a:pPr/>
              <a:t>‹#›</a:t>
            </a:fld>
            <a:endParaRPr lang="en-US"/>
          </a:p>
        </p:txBody>
      </p:sp>
    </p:spTree>
    <p:extLst>
      <p:ext uri="{BB962C8B-B14F-4D97-AF65-F5344CB8AC3E}">
        <p14:creationId xmlns:p14="http://schemas.microsoft.com/office/powerpoint/2010/main" val="8112236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0DA31D-4FBD-4510-B530-03886D4D17C6}" type="datetimeFigureOut">
              <a:rPr lang="en-US" smtClean="0"/>
              <a:pPr/>
              <a:t>12/7/2014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CB688D-EDCE-4AF8-8579-A41985BCFC8C}" type="slidenum">
              <a:rPr lang="en-US" smtClean="0"/>
              <a:pPr/>
              <a:t>‹#›</a:t>
            </a:fld>
            <a:endParaRPr lang="en-US"/>
          </a:p>
        </p:txBody>
      </p:sp>
    </p:spTree>
    <p:extLst>
      <p:ext uri="{BB962C8B-B14F-4D97-AF65-F5344CB8AC3E}">
        <p14:creationId xmlns:p14="http://schemas.microsoft.com/office/powerpoint/2010/main" val="1145086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0DA31D-4FBD-4510-B530-03886D4D17C6}" type="datetimeFigureOut">
              <a:rPr lang="en-US" smtClean="0"/>
              <a:pPr/>
              <a:t>12/7/2014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CB688D-EDCE-4AF8-8579-A41985BCFC8C}" type="slidenum">
              <a:rPr lang="en-US" smtClean="0"/>
              <a:pPr/>
              <a:t>‹#›</a:t>
            </a:fld>
            <a:endParaRPr lang="en-US"/>
          </a:p>
        </p:txBody>
      </p:sp>
    </p:spTree>
    <p:extLst>
      <p:ext uri="{BB962C8B-B14F-4D97-AF65-F5344CB8AC3E}">
        <p14:creationId xmlns:p14="http://schemas.microsoft.com/office/powerpoint/2010/main" val="1132582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0DA31D-4FBD-4510-B530-03886D4D17C6}" type="datetimeFigureOut">
              <a:rPr lang="en-US" smtClean="0"/>
              <a:pPr/>
              <a:t>12/7/2014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CB688D-EDCE-4AF8-8579-A41985BCFC8C}" type="slidenum">
              <a:rPr lang="en-US" smtClean="0"/>
              <a:pPr/>
              <a:t>‹#›</a:t>
            </a:fld>
            <a:endParaRPr lang="en-US"/>
          </a:p>
        </p:txBody>
      </p:sp>
    </p:spTree>
    <p:extLst>
      <p:ext uri="{BB962C8B-B14F-4D97-AF65-F5344CB8AC3E}">
        <p14:creationId xmlns:p14="http://schemas.microsoft.com/office/powerpoint/2010/main" val="4253905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0DA31D-4FBD-4510-B530-03886D4D17C6}" type="datetimeFigureOut">
              <a:rPr lang="en-US" smtClean="0"/>
              <a:pPr/>
              <a:t>12/7/2014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CB688D-EDCE-4AF8-8579-A41985BCFC8C}" type="slidenum">
              <a:rPr lang="en-US" smtClean="0"/>
              <a:pPr/>
              <a:t>‹#›</a:t>
            </a:fld>
            <a:endParaRPr lang="en-US"/>
          </a:p>
        </p:txBody>
      </p:sp>
    </p:spTree>
    <p:extLst>
      <p:ext uri="{BB962C8B-B14F-4D97-AF65-F5344CB8AC3E}">
        <p14:creationId xmlns:p14="http://schemas.microsoft.com/office/powerpoint/2010/main" val="3425185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sightedguideohio.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adrianne@sighteguideohio.org"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4648200"/>
            <a:ext cx="6400800" cy="990600"/>
          </a:xfrm>
        </p:spPr>
        <p:txBody>
          <a:bodyPr>
            <a:normAutofit lnSpcReduction="10000"/>
          </a:bodyPr>
          <a:lstStyle/>
          <a:p>
            <a:r>
              <a:rPr lang="en-US" sz="4000" b="1" dirty="0" smtClean="0">
                <a:solidFill>
                  <a:schemeClr val="tx2"/>
                </a:solidFill>
              </a:rPr>
              <a:t>Quarterly Magazine</a:t>
            </a:r>
          </a:p>
          <a:p>
            <a:r>
              <a:rPr lang="en-US" sz="2000" b="1" dirty="0" smtClean="0">
                <a:solidFill>
                  <a:schemeClr val="tx2"/>
                </a:solidFill>
              </a:rPr>
              <a:t>By Adrianne </a:t>
            </a:r>
            <a:r>
              <a:rPr lang="en-US" sz="2000" b="1" dirty="0" err="1" smtClean="0">
                <a:solidFill>
                  <a:schemeClr val="tx2"/>
                </a:solidFill>
              </a:rPr>
              <a:t>Kolasinski</a:t>
            </a:r>
            <a:endParaRPr lang="en-US" sz="2000" b="1" dirty="0">
              <a:solidFill>
                <a:schemeClr val="tx2"/>
              </a:solidFill>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76400" y="533400"/>
            <a:ext cx="5937417" cy="373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345946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solidFill>
                  <a:schemeClr val="tx2"/>
                </a:solidFill>
              </a:rPr>
              <a:t>What is Sighted Guide Ohio?</a:t>
            </a:r>
            <a:endParaRPr lang="en-US" i="1" dirty="0">
              <a:solidFill>
                <a:schemeClr val="tx2"/>
              </a:solidFill>
            </a:endParaRPr>
          </a:p>
        </p:txBody>
      </p:sp>
      <p:sp>
        <p:nvSpPr>
          <p:cNvPr id="3" name="Content Placeholder 2"/>
          <p:cNvSpPr>
            <a:spLocks noGrp="1"/>
          </p:cNvSpPr>
          <p:nvPr>
            <p:ph idx="1"/>
          </p:nvPr>
        </p:nvSpPr>
        <p:spPr/>
        <p:txBody>
          <a:bodyPr>
            <a:normAutofit fontScale="92500" lnSpcReduction="20000"/>
          </a:bodyPr>
          <a:lstStyle/>
          <a:p>
            <a:r>
              <a:rPr lang="en-US" dirty="0" smtClean="0"/>
              <a:t>A quarterly publication that covers the four major cities in the state of Ohio. </a:t>
            </a:r>
          </a:p>
          <a:p>
            <a:r>
              <a:rPr lang="en-US" dirty="0" smtClean="0"/>
              <a:t>A source for information on resources and services for the visually impaired and blind.</a:t>
            </a:r>
          </a:p>
          <a:p>
            <a:r>
              <a:rPr lang="en-US" dirty="0" smtClean="0"/>
              <a:t>News on the latest technology </a:t>
            </a:r>
          </a:p>
          <a:p>
            <a:r>
              <a:rPr lang="en-US" dirty="0" smtClean="0"/>
              <a:t>Stories on people who are visually impaired and blind</a:t>
            </a:r>
          </a:p>
          <a:p>
            <a:r>
              <a:rPr lang="en-US" dirty="0" smtClean="0"/>
              <a:t>A vehicle that strives to fill in the service gaps throughout the counties of Ohio and become a voice for the visually impaired and blind communities.</a:t>
            </a:r>
            <a:endParaRPr lang="en-US" dirty="0"/>
          </a:p>
        </p:txBody>
      </p:sp>
    </p:spTree>
    <p:extLst>
      <p:ext uri="{BB962C8B-B14F-4D97-AF65-F5344CB8AC3E}">
        <p14:creationId xmlns:p14="http://schemas.microsoft.com/office/powerpoint/2010/main" val="16470684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i="1" dirty="0" smtClean="0">
                <a:solidFill>
                  <a:schemeClr val="tx2"/>
                </a:solidFill>
              </a:rPr>
              <a:t>Why was Sighted Guide Ohio created?</a:t>
            </a:r>
            <a:endParaRPr lang="en-US" i="1" dirty="0">
              <a:solidFill>
                <a:schemeClr val="tx2"/>
              </a:solidFill>
            </a:endParaRPr>
          </a:p>
        </p:txBody>
      </p:sp>
      <p:sp>
        <p:nvSpPr>
          <p:cNvPr id="5" name="Content Placeholder 4"/>
          <p:cNvSpPr>
            <a:spLocks noGrp="1"/>
          </p:cNvSpPr>
          <p:nvPr>
            <p:ph idx="1"/>
          </p:nvPr>
        </p:nvSpPr>
        <p:spPr/>
        <p:txBody>
          <a:bodyPr>
            <a:normAutofit fontScale="77500" lnSpcReduction="20000"/>
          </a:bodyPr>
          <a:lstStyle/>
          <a:p>
            <a:pPr marL="0" indent="0">
              <a:buNone/>
            </a:pPr>
            <a:r>
              <a:rPr lang="en-US" dirty="0" smtClean="0"/>
              <a:t>The need for visually impaired and blind services continues to grow. Because blindness and visual impairment is not a prevalent condition, it is sometimes difficult to obtain grants to help people understand that the need is not only extremely important for us but for our children as they grow. </a:t>
            </a:r>
          </a:p>
          <a:p>
            <a:pPr marL="0" indent="0">
              <a:buNone/>
            </a:pPr>
            <a:r>
              <a:rPr lang="en-US" dirty="0" smtClean="0"/>
              <a:t>This publication will give people throughout the state a chance to see what others are doing. The more people who are involved, the more support we can give to our visually impaired friends and family. </a:t>
            </a:r>
          </a:p>
          <a:p>
            <a:pPr marL="0" indent="0">
              <a:buNone/>
            </a:pPr>
            <a:r>
              <a:rPr lang="en-US" dirty="0" smtClean="0"/>
              <a:t>Sighted Guide Ohio seeks to remove gaps in each county and encourage all to work statewide for awareness, services and resources for the visually impaired and blind.</a:t>
            </a:r>
            <a:endParaRPr lang="en-US" dirty="0"/>
          </a:p>
        </p:txBody>
      </p:sp>
    </p:spTree>
    <p:extLst>
      <p:ext uri="{BB962C8B-B14F-4D97-AF65-F5344CB8AC3E}">
        <p14:creationId xmlns:p14="http://schemas.microsoft.com/office/powerpoint/2010/main" val="22761892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i="1" dirty="0" smtClean="0">
                <a:solidFill>
                  <a:schemeClr val="tx2"/>
                </a:solidFill>
              </a:rPr>
              <a:t>Distribution for Sighted Guide Ohio</a:t>
            </a:r>
            <a:endParaRPr lang="en-US" i="1" dirty="0">
              <a:solidFill>
                <a:schemeClr val="tx2"/>
              </a:solidFill>
            </a:endParaRPr>
          </a:p>
        </p:txBody>
      </p:sp>
      <p:sp>
        <p:nvSpPr>
          <p:cNvPr id="6" name="Content Placeholder 5"/>
          <p:cNvSpPr>
            <a:spLocks noGrp="1"/>
          </p:cNvSpPr>
          <p:nvPr>
            <p:ph idx="1"/>
          </p:nvPr>
        </p:nvSpPr>
        <p:spPr/>
        <p:txBody>
          <a:bodyPr>
            <a:normAutofit fontScale="85000" lnSpcReduction="20000"/>
          </a:bodyPr>
          <a:lstStyle/>
          <a:p>
            <a:r>
              <a:rPr lang="en-US" dirty="0" smtClean="0"/>
              <a:t>The publication will be available in various formats such as PDF online at </a:t>
            </a:r>
            <a:r>
              <a:rPr lang="en-US" dirty="0" smtClean="0">
                <a:hlinkClick r:id="rId2"/>
              </a:rPr>
              <a:t>www.sightedguideohio.org</a:t>
            </a:r>
            <a:r>
              <a:rPr lang="en-US" dirty="0" smtClean="0"/>
              <a:t> , a hard copy magazine, large print, and Braille.</a:t>
            </a:r>
          </a:p>
          <a:p>
            <a:r>
              <a:rPr lang="en-US" dirty="0" smtClean="0"/>
              <a:t>Sighted Guide Ohio will print 20,000 hard copies and will be distributed in Toledo, Cleveland, Columbus and Cincinnati areas to start. 5,000 will be distributed in each city</a:t>
            </a:r>
          </a:p>
          <a:p>
            <a:r>
              <a:rPr lang="en-US" dirty="0" smtClean="0"/>
              <a:t>The publication is free and will be available at grocery stores, local transit authorities, JFS in each county, Area Office on Aging in each county, and also each for DD. We will also target 2 school districts in each major city for distribution and future networking.</a:t>
            </a:r>
          </a:p>
          <a:p>
            <a:endParaRPr lang="en-US" dirty="0"/>
          </a:p>
        </p:txBody>
      </p:sp>
    </p:spTree>
    <p:extLst>
      <p:ext uri="{BB962C8B-B14F-4D97-AF65-F5344CB8AC3E}">
        <p14:creationId xmlns:p14="http://schemas.microsoft.com/office/powerpoint/2010/main" val="11159073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i="1" dirty="0" smtClean="0">
                <a:solidFill>
                  <a:schemeClr val="tx2"/>
                </a:solidFill>
              </a:rPr>
              <a:t>The Voice for Visually Impaired and Blind</a:t>
            </a:r>
            <a:endParaRPr lang="en-US" sz="3600" i="1" dirty="0">
              <a:solidFill>
                <a:schemeClr val="tx2"/>
              </a:solidFill>
            </a:endParaRPr>
          </a:p>
        </p:txBody>
      </p:sp>
      <p:sp>
        <p:nvSpPr>
          <p:cNvPr id="3" name="Content Placeholder 2"/>
          <p:cNvSpPr>
            <a:spLocks noGrp="1"/>
          </p:cNvSpPr>
          <p:nvPr>
            <p:ph idx="1"/>
          </p:nvPr>
        </p:nvSpPr>
        <p:spPr/>
        <p:txBody>
          <a:bodyPr>
            <a:normAutofit fontScale="77500" lnSpcReduction="20000"/>
          </a:bodyPr>
          <a:lstStyle/>
          <a:p>
            <a:r>
              <a:rPr lang="en-US" dirty="0" smtClean="0"/>
              <a:t>Sighted Guide Ohio wants to use this opportunity to reach out to the public and local communities and show that people who are visually impaired or blind can accomplish things just like the rest of us. </a:t>
            </a:r>
          </a:p>
          <a:p>
            <a:r>
              <a:rPr lang="en-US" dirty="0" smtClean="0"/>
              <a:t>Each edition will highlight a visually impaired or blind entrepreneur who is successful in life. This will help our readers to have higher expectations for our disabled friends and family.</a:t>
            </a:r>
          </a:p>
          <a:p>
            <a:r>
              <a:rPr lang="en-US" dirty="0" smtClean="0"/>
              <a:t>The publication will also highlight 4 stories in each edition. This will cover 4 completely different types of visual impairments or blindness. This gives people the opportunity to understand how visual impairment and blindness can be very different for different individuals.</a:t>
            </a:r>
            <a:endParaRPr lang="en-US" dirty="0"/>
          </a:p>
        </p:txBody>
      </p:sp>
    </p:spTree>
    <p:extLst>
      <p:ext uri="{BB962C8B-B14F-4D97-AF65-F5344CB8AC3E}">
        <p14:creationId xmlns:p14="http://schemas.microsoft.com/office/powerpoint/2010/main" val="5916775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i="1" dirty="0" smtClean="0">
                <a:solidFill>
                  <a:schemeClr val="tx2"/>
                </a:solidFill>
              </a:rPr>
              <a:t>Sighted Guide Ohio Generations </a:t>
            </a:r>
            <a:endParaRPr lang="en-US" i="1" dirty="0">
              <a:solidFill>
                <a:schemeClr val="tx2"/>
              </a:solidFill>
            </a:endParaRPr>
          </a:p>
        </p:txBody>
      </p:sp>
      <p:sp>
        <p:nvSpPr>
          <p:cNvPr id="5" name="Text Placeholder 4"/>
          <p:cNvSpPr>
            <a:spLocks noGrp="1"/>
          </p:cNvSpPr>
          <p:nvPr>
            <p:ph type="body" idx="1"/>
          </p:nvPr>
        </p:nvSpPr>
        <p:spPr/>
        <p:txBody>
          <a:bodyPr/>
          <a:lstStyle/>
          <a:p>
            <a:r>
              <a:rPr lang="en-US" dirty="0" smtClean="0"/>
              <a:t>Hard Copy</a:t>
            </a:r>
            <a:endParaRPr lang="en-US" dirty="0"/>
          </a:p>
        </p:txBody>
      </p:sp>
      <p:sp>
        <p:nvSpPr>
          <p:cNvPr id="6" name="Content Placeholder 5"/>
          <p:cNvSpPr>
            <a:spLocks noGrp="1"/>
          </p:cNvSpPr>
          <p:nvPr>
            <p:ph sz="half" idx="2"/>
          </p:nvPr>
        </p:nvSpPr>
        <p:spPr/>
        <p:txBody>
          <a:bodyPr>
            <a:normAutofit fontScale="92500" lnSpcReduction="20000"/>
          </a:bodyPr>
          <a:lstStyle/>
          <a:p>
            <a:r>
              <a:rPr lang="en-US" sz="2600" dirty="0" smtClean="0"/>
              <a:t>Older generation prefers to have hard copy, something to hold and have to read later</a:t>
            </a:r>
          </a:p>
          <a:p>
            <a:r>
              <a:rPr lang="en-US" sz="2600" dirty="0" smtClean="0"/>
              <a:t>Print Marketing</a:t>
            </a:r>
          </a:p>
          <a:p>
            <a:r>
              <a:rPr lang="en-US" sz="2600" dirty="0" smtClean="0"/>
              <a:t>Source of news for visually impaired and blind in hard copy</a:t>
            </a:r>
          </a:p>
          <a:p>
            <a:r>
              <a:rPr lang="en-US" sz="2600" dirty="0" smtClean="0"/>
              <a:t>Stories</a:t>
            </a:r>
          </a:p>
          <a:p>
            <a:r>
              <a:rPr lang="en-US" sz="2600" dirty="0" smtClean="0"/>
              <a:t>Bright full-color gloss publication</a:t>
            </a:r>
          </a:p>
          <a:p>
            <a:endParaRPr lang="en-US" dirty="0"/>
          </a:p>
        </p:txBody>
      </p:sp>
      <p:sp>
        <p:nvSpPr>
          <p:cNvPr id="7" name="Text Placeholder 6"/>
          <p:cNvSpPr>
            <a:spLocks noGrp="1"/>
          </p:cNvSpPr>
          <p:nvPr>
            <p:ph type="body" sz="quarter" idx="3"/>
          </p:nvPr>
        </p:nvSpPr>
        <p:spPr/>
        <p:txBody>
          <a:bodyPr/>
          <a:lstStyle/>
          <a:p>
            <a:r>
              <a:rPr lang="en-US" dirty="0" smtClean="0"/>
              <a:t>Online website</a:t>
            </a:r>
            <a:endParaRPr lang="en-US" dirty="0"/>
          </a:p>
        </p:txBody>
      </p:sp>
      <p:sp>
        <p:nvSpPr>
          <p:cNvPr id="8" name="Content Placeholder 7"/>
          <p:cNvSpPr>
            <a:spLocks noGrp="1"/>
          </p:cNvSpPr>
          <p:nvPr>
            <p:ph sz="quarter" idx="4"/>
          </p:nvPr>
        </p:nvSpPr>
        <p:spPr/>
        <p:txBody>
          <a:bodyPr>
            <a:normAutofit lnSpcReduction="10000"/>
          </a:bodyPr>
          <a:lstStyle/>
          <a:p>
            <a:r>
              <a:rPr lang="en-US" dirty="0" smtClean="0"/>
              <a:t>Younger generation prefers online and digital media</a:t>
            </a:r>
          </a:p>
          <a:p>
            <a:r>
              <a:rPr lang="en-US" dirty="0" smtClean="0"/>
              <a:t>Available anytime online for free</a:t>
            </a:r>
          </a:p>
          <a:p>
            <a:r>
              <a:rPr lang="en-US" dirty="0" smtClean="0"/>
              <a:t>PDF form of magazine available for each issue</a:t>
            </a:r>
          </a:p>
          <a:p>
            <a:r>
              <a:rPr lang="en-US" dirty="0" smtClean="0"/>
              <a:t>Stories </a:t>
            </a:r>
          </a:p>
          <a:p>
            <a:r>
              <a:rPr lang="en-US" dirty="0" smtClean="0"/>
              <a:t>Inspirational movie of the month</a:t>
            </a:r>
          </a:p>
          <a:p>
            <a:r>
              <a:rPr lang="en-US" dirty="0" smtClean="0"/>
              <a:t>Digital marketing</a:t>
            </a:r>
            <a:endParaRPr lang="en-US" dirty="0"/>
          </a:p>
        </p:txBody>
      </p:sp>
    </p:spTree>
    <p:extLst>
      <p:ext uri="{BB962C8B-B14F-4D97-AF65-F5344CB8AC3E}">
        <p14:creationId xmlns:p14="http://schemas.microsoft.com/office/powerpoint/2010/main" val="2840224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609600"/>
            <a:ext cx="8229600" cy="2925762"/>
          </a:xfrm>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sz="3600" dirty="0" smtClean="0"/>
              <a:t>Sighted Guide Ohio coming soon!</a:t>
            </a:r>
            <a:br>
              <a:rPr lang="en-US" sz="3600" dirty="0" smtClean="0"/>
            </a:br>
            <a:r>
              <a:rPr lang="en-US" sz="3600" dirty="0" smtClean="0"/>
              <a:t>December</a:t>
            </a:r>
            <a:r>
              <a:rPr lang="en-US" sz="3600" dirty="0" smtClean="0"/>
              <a:t> </a:t>
            </a:r>
            <a:r>
              <a:rPr lang="en-US" sz="3600" dirty="0" smtClean="0"/>
              <a:t>14</a:t>
            </a:r>
            <a:r>
              <a:rPr lang="en-US" sz="3600" baseline="30000" dirty="0" smtClean="0"/>
              <a:t>th</a:t>
            </a:r>
            <a:r>
              <a:rPr lang="en-US" sz="3600" dirty="0" smtClean="0"/>
              <a:t>, 2014 it will be available.  Please email me at </a:t>
            </a:r>
            <a:r>
              <a:rPr lang="en-US" sz="3600" dirty="0" smtClean="0">
                <a:hlinkClick r:id="rId2"/>
              </a:rPr>
              <a:t>adrianne@sighteguideohio.org</a:t>
            </a:r>
            <a:r>
              <a:rPr lang="en-US" sz="3600" dirty="0" smtClean="0"/>
              <a:t> </a:t>
            </a:r>
            <a:r>
              <a:rPr lang="en-US" sz="3600" dirty="0" smtClean="0"/>
              <a:t>for your copy.</a:t>
            </a:r>
            <a:br>
              <a:rPr lang="en-US" sz="3600" dirty="0" smtClean="0"/>
            </a:br>
            <a:r>
              <a:rPr lang="en-US" sz="3600" dirty="0"/>
              <a:t/>
            </a:r>
            <a:br>
              <a:rPr lang="en-US" sz="3600" dirty="0"/>
            </a:br>
            <a:r>
              <a:rPr lang="en-US" sz="3600" dirty="0" smtClean="0"/>
              <a:t>Thank you in advance for time to help me create awareness for our visually impaired and blind communities in the state of Ohio.</a:t>
            </a:r>
            <a:r>
              <a:rPr lang="en-US" dirty="0" smtClean="0"/>
              <a:t/>
            </a:r>
            <a:br>
              <a:rPr lang="en-US" dirty="0" smtClean="0"/>
            </a:br>
            <a:r>
              <a:rPr lang="en-US" dirty="0"/>
              <a:t/>
            </a:r>
            <a:br>
              <a:rPr lang="en-US" dirty="0"/>
            </a:br>
            <a:r>
              <a:rPr lang="en-US" dirty="0" smtClean="0"/>
              <a:t/>
            </a:r>
            <a:br>
              <a:rPr lang="en-US" dirty="0" smtClean="0"/>
            </a:br>
            <a:endParaRPr lang="en-US" dirty="0"/>
          </a:p>
        </p:txBody>
      </p:sp>
      <p:pic>
        <p:nvPicPr>
          <p:cNvPr id="2050" name="Picture 2" descr="C:\Users\Mami N Papi\Desktop\Sighted Guide Ohio\400dpi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0" y="3941775"/>
            <a:ext cx="4343400" cy="24526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91786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4000" dirty="0" smtClean="0"/>
              <a:t>Two Teams working together for one Passion… Visually Impaired and Blind</a:t>
            </a:r>
            <a:endParaRPr lang="en-US" sz="4000" dirty="0"/>
          </a:p>
        </p:txBody>
      </p:sp>
      <p:pic>
        <p:nvPicPr>
          <p:cNvPr id="7" name="Content Placeholder 6"/>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457200" y="2590800"/>
            <a:ext cx="4038600" cy="3124200"/>
          </a:xfrm>
        </p:spPr>
      </p:pic>
      <p:pic>
        <p:nvPicPr>
          <p:cNvPr id="8" name="Content Placeholder 7"/>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5257800" y="2438399"/>
            <a:ext cx="2895600" cy="3330093"/>
          </a:xfrm>
        </p:spPr>
      </p:pic>
    </p:spTree>
    <p:extLst>
      <p:ext uri="{BB962C8B-B14F-4D97-AF65-F5344CB8AC3E}">
        <p14:creationId xmlns:p14="http://schemas.microsoft.com/office/powerpoint/2010/main" val="38433326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TotalTime>
  <Words>524</Words>
  <Application>Microsoft Office PowerPoint</Application>
  <PresentationFormat>On-screen Show (4:3)</PresentationFormat>
  <Paragraphs>36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What is Sighted Guide Ohio?</vt:lpstr>
      <vt:lpstr>Why was Sighted Guide Ohio created?</vt:lpstr>
      <vt:lpstr>Distribution for Sighted Guide Ohio</vt:lpstr>
      <vt:lpstr>The Voice for Visually Impaired and Blind</vt:lpstr>
      <vt:lpstr>Sighted Guide Ohio Generations </vt:lpstr>
      <vt:lpstr>   Sighted Guide Ohio coming soon! December 14th, 2014 it will be available.  Please email me at adrianne@sighteguideohio.org for your copy.  Thank you in advance for time to help me create awareness for our visually impaired and blind communities in the state of Ohio.   </vt:lpstr>
      <vt:lpstr>Two Teams working together for one Passion… Visually Impaired and Blind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Mami N Papi</dc:creator>
  <cp:lastModifiedBy>Mami N Papi</cp:lastModifiedBy>
  <cp:revision>14</cp:revision>
  <dcterms:created xsi:type="dcterms:W3CDTF">2014-10-07T00:04:15Z</dcterms:created>
  <dcterms:modified xsi:type="dcterms:W3CDTF">2014-12-07T16:01:14Z</dcterms:modified>
</cp:coreProperties>
</file>